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48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7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9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9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0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E57F2-2951-4B2B-8A34-EC424C562470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3E6D-B99F-4BB0-9A31-CD2026835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2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9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16" y="2057400"/>
            <a:ext cx="363089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013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</a:t>
            </a:r>
            <a:r>
              <a:rPr lang="en-US" dirty="0" err="1" smtClean="0"/>
              <a:t>brainsuite</a:t>
            </a:r>
            <a:r>
              <a:rPr lang="en-US" dirty="0" smtClean="0"/>
              <a:t>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634924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8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imported automatically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8" y="1600200"/>
            <a:ext cx="37286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8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Displaying imported atlas and scout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31" y="1600200"/>
            <a:ext cx="32751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3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the subcortical surface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67" y="1600200"/>
            <a:ext cx="342946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Subcortical Display.</a:t>
            </a:r>
            <a:br>
              <a:rPr lang="en-US" dirty="0" smtClean="0"/>
            </a:br>
            <a:r>
              <a:rPr lang="en-US" sz="2700" dirty="0" smtClean="0"/>
              <a:t>Concern: Shows cortical and subcortical volumes.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18" y="1600200"/>
            <a:ext cx="75995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67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Number of vertices in subcortical regions: 1198874</a:t>
            </a:r>
          </a:p>
          <a:p>
            <a:r>
              <a:rPr lang="en-US" sz="2000" dirty="0" smtClean="0"/>
              <a:t>Number of vertices in cortical surface: 259577</a:t>
            </a:r>
          </a:p>
          <a:p>
            <a:r>
              <a:rPr lang="en-US" sz="2000" dirty="0" smtClean="0"/>
              <a:t>If I am correct, the labels greater than 2000 in </a:t>
            </a:r>
            <a:r>
              <a:rPr lang="en-US" sz="2000" dirty="0" err="1" smtClean="0"/>
              <a:t>brainsuite</a:t>
            </a:r>
            <a:r>
              <a:rPr lang="en-US" sz="2000" dirty="0" smtClean="0"/>
              <a:t> corresponds to white matter. Which I don’t think should be imported as subcortical structure. Even </a:t>
            </a:r>
            <a:r>
              <a:rPr lang="en-US" sz="2000" dirty="0" err="1" smtClean="0"/>
              <a:t>brainsuite</a:t>
            </a:r>
            <a:r>
              <a:rPr lang="en-US" sz="2000" dirty="0" smtClean="0"/>
              <a:t> labels between 1000 and 2000 are </a:t>
            </a:r>
            <a:r>
              <a:rPr lang="en-US" sz="2000" smtClean="0"/>
              <a:t>not subcortical.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200400" cy="323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Import anatomy</vt:lpstr>
      <vt:lpstr>Import brainsuite folder</vt:lpstr>
      <vt:lpstr>Atlas imported automatically</vt:lpstr>
      <vt:lpstr>Displaying imported atlas and scout</vt:lpstr>
      <vt:lpstr>Display the subcortical surface</vt:lpstr>
      <vt:lpstr>Subcortical Display. Concern: Shows cortical and subcortical volumes. 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Balu Krishnan</dc:creator>
  <cp:lastModifiedBy>Balu Krishnan</cp:lastModifiedBy>
  <cp:revision>4</cp:revision>
  <dcterms:created xsi:type="dcterms:W3CDTF">2021-08-20T16:29:23Z</dcterms:created>
  <dcterms:modified xsi:type="dcterms:W3CDTF">2021-08-20T17:03:16Z</dcterms:modified>
</cp:coreProperties>
</file>